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84"/>
      </p:cViewPr>
      <p:guideLst>
        <p:guide orient="horz" pos="255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7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5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9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16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9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5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3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52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64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7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48E4-435C-487B-8145-2EB17FBCF697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D960-9B5A-40C3-B37D-375FC3649F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GME.Education@gosh.nhs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6312" y="4206301"/>
            <a:ext cx="7925650" cy="1870674"/>
          </a:xfrm>
          <a:prstGeom prst="rect">
            <a:avLst/>
          </a:prstGeom>
          <a:solidFill>
            <a:srgbClr val="00B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5">
            <a:extLst>
              <a:ext uri="{FF2B5EF4-FFF2-40B4-BE49-F238E27FC236}">
                <a16:creationId xmlns:a16="http://schemas.microsoft.com/office/drawing/2014/main" id="{DB275EC3-110D-B441-B73D-3E35DC1A1584}"/>
              </a:ext>
            </a:extLst>
          </p:cNvPr>
          <p:cNvSpPr txBox="1">
            <a:spLocks/>
          </p:cNvSpPr>
          <p:nvPr/>
        </p:nvSpPr>
        <p:spPr>
          <a:xfrm>
            <a:off x="323847" y="1452255"/>
            <a:ext cx="9971254" cy="738614"/>
          </a:xfrm>
          <a:prstGeom prst="rect">
            <a:avLst/>
          </a:prstGeom>
        </p:spPr>
        <p:txBody>
          <a:bodyPr vert="horz" lIns="91440" tIns="45719" rIns="91440" bIns="45719" rtlCol="0" anchor="t">
            <a:normAutofit fontScale="85000" lnSpcReduction="10000"/>
          </a:bodyPr>
          <a:lstStyle>
            <a:lvl1pPr algn="ctr" defTabSz="106920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F04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00B1AD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Advances in 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Paediatric Dialysis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78E13-8F8E-1C46-8BFD-3F22ABD609E4}"/>
              </a:ext>
            </a:extLst>
          </p:cNvPr>
          <p:cNvSpPr/>
          <p:nvPr/>
        </p:nvSpPr>
        <p:spPr>
          <a:xfrm>
            <a:off x="0" y="0"/>
            <a:ext cx="12192000" cy="288758"/>
          </a:xfrm>
          <a:prstGeom prst="rect">
            <a:avLst/>
          </a:prstGeom>
          <a:solidFill>
            <a:srgbClr val="00B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72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609C9-49EE-784E-90E2-3A59208C1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9" y="404814"/>
            <a:ext cx="2319170" cy="9211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8232428-BE4B-404A-9DAA-456212DFFE2B}"/>
              </a:ext>
            </a:extLst>
          </p:cNvPr>
          <p:cNvSpPr/>
          <p:nvPr/>
        </p:nvSpPr>
        <p:spPr>
          <a:xfrm>
            <a:off x="0" y="6245049"/>
            <a:ext cx="12191999" cy="631160"/>
          </a:xfrm>
          <a:prstGeom prst="rect">
            <a:avLst/>
          </a:prstGeom>
          <a:solidFill>
            <a:srgbClr val="FFF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72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FE0338-795A-5B47-959F-C7940017F888}"/>
              </a:ext>
            </a:extLst>
          </p:cNvPr>
          <p:cNvSpPr/>
          <p:nvPr/>
        </p:nvSpPr>
        <p:spPr>
          <a:xfrm>
            <a:off x="219857" y="6385890"/>
            <a:ext cx="85070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For queries please contact: </a:t>
            </a:r>
            <a:r>
              <a:rPr lang="en-US" sz="2000" b="1" dirty="0">
                <a:solidFill>
                  <a:srgbClr val="00B1AD"/>
                </a:solidFill>
                <a:latin typeface="Arial Black" panose="020B0A040201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PGME.Education@gosh.nhs.uk</a:t>
            </a:r>
            <a:r>
              <a:rPr lang="en-US" sz="2000" b="1" dirty="0">
                <a:solidFill>
                  <a:srgbClr val="00B1AD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847" y="2171511"/>
            <a:ext cx="11536057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1"/>
                </a:solidFill>
              </a:rPr>
              <a:t>A 2-day virtual conference for doctors and nurses working with children on dialysis</a:t>
            </a:r>
            <a:endParaRPr lang="en-US" sz="2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E1D4-D323-C344-BFEC-9157D08BF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3069">
            <a:off x="10039249" y="178096"/>
            <a:ext cx="2076508" cy="22957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3846" y="2671194"/>
            <a:ext cx="10222825" cy="141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This course forms part of the core curriculum for training in Paediatric Dialysis. We will discuss the basic principles of different dialysis modalities (PD, HD, HDF and home HD) , present state-of-the-art lectures from an international faculty, and conduct on-line interactive sessions. </a:t>
            </a:r>
          </a:p>
          <a:p>
            <a:pPr>
              <a:lnSpc>
                <a:spcPct val="110000"/>
              </a:lnSpc>
            </a:pPr>
            <a:endParaRPr lang="en-US" sz="500" dirty="0"/>
          </a:p>
          <a:p>
            <a:pPr>
              <a:lnSpc>
                <a:spcPct val="110000"/>
              </a:lnSpc>
            </a:pPr>
            <a:r>
              <a:rPr lang="en-US" dirty="0"/>
              <a:t>This is your opportunity to hear experts sharing best practice and excellence in dialysis care and technology.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20660"/>
              </p:ext>
            </p:extLst>
          </p:nvPr>
        </p:nvGraphicFramePr>
        <p:xfrm>
          <a:off x="226312" y="4226397"/>
          <a:ext cx="853355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7618">
                  <a:extLst>
                    <a:ext uri="{9D8B030D-6E8A-4147-A177-3AD203B41FA5}">
                      <a16:colId xmlns:a16="http://schemas.microsoft.com/office/drawing/2014/main" val="1583321640"/>
                    </a:ext>
                  </a:extLst>
                </a:gridCol>
                <a:gridCol w="4835932">
                  <a:extLst>
                    <a:ext uri="{9D8B030D-6E8A-4147-A177-3AD203B41FA5}">
                      <a16:colId xmlns:a16="http://schemas.microsoft.com/office/drawing/2014/main" val="2075741472"/>
                    </a:ext>
                  </a:extLst>
                </a:gridCol>
              </a:tblGrid>
              <a:tr h="1945223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US" sz="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Date</a:t>
                      </a:r>
                      <a:r>
                        <a:rPr lang="en-US" sz="2000" b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: 2 &amp; 3 February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</a:p>
                    <a:p>
                      <a:pPr>
                        <a:defRPr/>
                      </a:pP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Time: 1-5pm GMT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Register: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https://courses.gosh.org/event/APD2023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>
                        <a:defRPr/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00B1AD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latin typeface="+mn-lt"/>
                          <a:cs typeface="Arial" panose="020B0604020202020204" pitchFamily="34" charset="0"/>
                        </a:rPr>
                        <a:t>Who can attend? </a:t>
                      </a:r>
                    </a:p>
                    <a:p>
                      <a:pPr marL="285764" indent="-285764">
                        <a:buClr>
                          <a:srgbClr val="00B1AD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6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64" indent="-285764">
                        <a:buClr>
                          <a:schemeClr val="bg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Fellows in Nephrology and ICU</a:t>
                      </a:r>
                    </a:p>
                    <a:p>
                      <a:pPr marL="285764" indent="-285764">
                        <a:buClr>
                          <a:schemeClr val="bg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Consultants </a:t>
                      </a:r>
                    </a:p>
                    <a:p>
                      <a:pPr marL="285764" indent="-285764">
                        <a:buClr>
                          <a:schemeClr val="bg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Dialysis nurses and technicians </a:t>
                      </a:r>
                    </a:p>
                    <a:p>
                      <a:pPr marL="285764" indent="-285764">
                        <a:buClr>
                          <a:schemeClr val="bg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Allied health professionals </a:t>
                      </a:r>
                      <a:endParaRPr lang="en-US" sz="1600" b="0" i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64" indent="-285764">
                        <a:buClr>
                          <a:schemeClr val="bg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Industry Members</a:t>
                      </a:r>
                      <a:endParaRPr lang="en-US" sz="1600" b="0" i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GB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84341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8274999" y="4206301"/>
            <a:ext cx="3690689" cy="11849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1"/>
                </a:solidFill>
              </a:rPr>
              <a:t>Course Director: </a:t>
            </a:r>
            <a:r>
              <a:rPr lang="en-US" sz="2000" dirty="0">
                <a:solidFill>
                  <a:schemeClr val="tx1"/>
                </a:solidFill>
              </a:rPr>
              <a:t>Rukshana Shroff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000" b="1" dirty="0"/>
              <a:t>Faculty: </a:t>
            </a:r>
            <a:r>
              <a:rPr lang="en-US" sz="2000" dirty="0"/>
              <a:t>The GOSH team &amp; international speakers</a:t>
            </a:r>
            <a:endParaRPr lang="en-US" sz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861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154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</vt:vector>
  </TitlesOfParts>
  <Company>Great Ormond Street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Shereen Brown</dc:creator>
  <cp:lastModifiedBy>Reza Sarraf-Yazdi</cp:lastModifiedBy>
  <cp:revision>9</cp:revision>
  <dcterms:created xsi:type="dcterms:W3CDTF">2021-09-26T18:55:54Z</dcterms:created>
  <dcterms:modified xsi:type="dcterms:W3CDTF">2022-10-31T14:58:14Z</dcterms:modified>
</cp:coreProperties>
</file>